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7" r:id="rId5"/>
    <p:sldId id="268" r:id="rId6"/>
    <p:sldId id="269" r:id="rId7"/>
    <p:sldId id="270" r:id="rId8"/>
    <p:sldId id="266" r:id="rId9"/>
    <p:sldId id="264" r:id="rId10"/>
    <p:sldId id="271" r:id="rId11"/>
    <p:sldId id="272" r:id="rId12"/>
    <p:sldId id="273" r:id="rId13"/>
    <p:sldId id="274" r:id="rId14"/>
    <p:sldId id="275" r:id="rId15"/>
    <p:sldId id="265" r:id="rId16"/>
    <p:sldId id="276" r:id="rId17"/>
  </p:sldIdLst>
  <p:sldSz cx="9144000" cy="6858000" type="screen4x3"/>
  <p:notesSz cx="6858000" cy="9144000"/>
  <p:embeddedFontLst>
    <p:embeddedFont>
      <p:font typeface="HY견고딕" panose="02030600000101010101" pitchFamily="18" charset="-127"/>
      <p:regular r:id="rId19"/>
    </p:embeddedFont>
    <p:embeddedFont>
      <p:font typeface="HY강B" panose="0203060000010101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HY중고딕" panose="02030600000101010101" pitchFamily="18" charset="-127"/>
      <p:regular r:id="rId23"/>
    </p:embeddedFont>
    <p:embeddedFont>
      <p:font typeface="Franklin Gothic Medium" panose="020B0603020102020204" pitchFamily="34" charset="0"/>
      <p:regular r:id="rId24"/>
      <p:italic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pos="793">
          <p15:clr>
            <a:srgbClr val="A4A3A4"/>
          </p15:clr>
        </p15:guide>
        <p15:guide id="4" pos="5329">
          <p15:clr>
            <a:srgbClr val="A4A3A4"/>
          </p15:clr>
        </p15:guide>
        <p15:guide id="5" pos="635">
          <p15:clr>
            <a:srgbClr val="A4A3A4"/>
          </p15:clr>
        </p15:guide>
        <p15:guide id="6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F4"/>
    <a:srgbClr val="EBF7FA"/>
    <a:srgbClr val="FF0066"/>
    <a:srgbClr val="FFFF99"/>
    <a:srgbClr val="009900"/>
    <a:srgbClr val="FF99CC"/>
    <a:srgbClr val="CCFF99"/>
    <a:srgbClr val="FF9966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7414" autoAdjust="0"/>
  </p:normalViewPr>
  <p:slideViewPr>
    <p:cSldViewPr>
      <p:cViewPr varScale="1">
        <p:scale>
          <a:sx n="55" d="100"/>
          <a:sy n="55" d="100"/>
        </p:scale>
        <p:origin x="66" y="174"/>
      </p:cViewPr>
      <p:guideLst>
        <p:guide orient="horz" pos="391"/>
        <p:guide orient="horz" pos="1434"/>
        <p:guide pos="793"/>
        <p:guide pos="5329"/>
        <p:guide pos="635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3E757-9739-4ABC-AC64-0520BF71508C}" type="datetimeFigureOut">
              <a:rPr lang="ko-KR" altLang="en-US" smtClean="0"/>
              <a:t>2018-05-03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3277-8C0C-4384-A7E4-952D6B5AE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58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2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94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83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69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19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23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2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092280" y="146398"/>
            <a:ext cx="1872208" cy="258266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37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00_work\디자인 메뉴얼\UI_국어\00_UI_국어psd\b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7" y="-6400"/>
            <a:ext cx="9213329" cy="6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VS\Desktop\Untitled-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5990"/>
            <a:ext cx="648072" cy="5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7504" y="666750"/>
            <a:ext cx="8928992" cy="6090715"/>
          </a:xfrm>
          <a:prstGeom prst="roundRect">
            <a:avLst>
              <a:gd name="adj" fmla="val 2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660276" y="892622"/>
            <a:ext cx="7363148" cy="5201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800" b="0" baseline="0" dirty="0">
                <a:solidFill>
                  <a:schemeClr val="tx1"/>
                </a:solidFill>
                <a:effectLst/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 dirty="0" smtClean="0"/>
              <a:t>TEXT STYLE EDIT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6444208" y="146398"/>
            <a:ext cx="1907146" cy="330274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79511" y="742951"/>
            <a:ext cx="8783514" cy="5905500"/>
          </a:xfrm>
          <a:prstGeom prst="roundRect">
            <a:avLst>
              <a:gd name="adj" fmla="val 1954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85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7B8-11DE-41B3-AD88-1B5ED4077A8D}" type="datetimeFigureOut">
              <a:rPr lang="ko-KR" altLang="en-US" smtClean="0"/>
              <a:pPr/>
              <a:t>2018-05-03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9A52-06C3-4ADD-8B4D-956888232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2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49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지연 6"/>
          <p:cNvSpPr/>
          <p:nvPr/>
        </p:nvSpPr>
        <p:spPr>
          <a:xfrm rot="5400000">
            <a:off x="1011189" y="-19477"/>
            <a:ext cx="2053681" cy="2060848"/>
          </a:xfrm>
          <a:prstGeom prst="flowChartDe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순서도: 대체 처리 11"/>
          <p:cNvSpPr/>
          <p:nvPr/>
        </p:nvSpPr>
        <p:spPr>
          <a:xfrm>
            <a:off x="5796136" y="784644"/>
            <a:ext cx="2952328" cy="643409"/>
          </a:xfrm>
          <a:prstGeom prst="flowChartAlternateProcess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중학 영어 </a:t>
            </a:r>
            <a:r>
              <a: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1-2</a:t>
            </a:r>
            <a:endParaRPr lang="ko-KR" altLang="en-US" sz="2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07800" y="3944008"/>
            <a:ext cx="4664928" cy="24373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 05</a:t>
            </a: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</a:rPr>
              <a:t>접속사와 전치사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61607" y="307591"/>
            <a:ext cx="1880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실력 </a:t>
            </a:r>
            <a:endParaRPr lang="en-US" altLang="ko-K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다지기</a:t>
            </a:r>
            <a:endParaRPr lang="ko-KR" altLang="en-US" sz="2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95" y="2781328"/>
            <a:ext cx="347266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1-2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1-2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26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1-2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14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79615"/>
            <a:ext cx="8640000" cy="15297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4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8" y="4869160"/>
            <a:ext cx="8640000" cy="10440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4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Expression</a:t>
            </a:r>
            <a:endParaRPr lang="en-US" altLang="ko-K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4481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8" y="4865753"/>
            <a:ext cx="8640000" cy="10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Expression</a:t>
            </a:r>
            <a:endParaRPr lang="en-US" altLang="ko-KR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2917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10446"/>
            <a:ext cx="8640000" cy="13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52" y="1790905"/>
            <a:ext cx="6438095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접속사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6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접속사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79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252551"/>
            <a:ext cx="8640000" cy="22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접속사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0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전치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13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전치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42125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640000" cy="5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전치사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23830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1" y="3852634"/>
            <a:ext cx="8640000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1-2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29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>
            <a:solidFill>
              <a:srgbClr val="FF006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4713</TotalTime>
  <Words>55</Words>
  <Application>Microsoft Office PowerPoint</Application>
  <PresentationFormat>화면 슬라이드 쇼(4:3)</PresentationFormat>
  <Paragraphs>31</Paragraphs>
  <Slides>16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Arial</vt:lpstr>
      <vt:lpstr>HY견고딕</vt:lpstr>
      <vt:lpstr>HY강B</vt:lpstr>
      <vt:lpstr>맑은 고딕</vt:lpstr>
      <vt:lpstr>HY중고딕</vt:lpstr>
      <vt:lpstr>Franklin Gothic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강지희</dc:creator>
  <cp:lastModifiedBy>Registered User</cp:lastModifiedBy>
  <cp:revision>634</cp:revision>
  <cp:lastPrinted>2012-06-29T08:35:08Z</cp:lastPrinted>
  <dcterms:created xsi:type="dcterms:W3CDTF">2011-12-23T05:36:36Z</dcterms:created>
  <dcterms:modified xsi:type="dcterms:W3CDTF">2018-05-03T08:36:48Z</dcterms:modified>
</cp:coreProperties>
</file>